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5A679A3-068F-43BA-BF17-DCE766228EB3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21738BC-14B5-43F5-99AA-3C9F8200E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hRmC6QbL6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Huawei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hlinkClick r:id="rId2"/>
              </a:rPr>
              <a:t>https://www.youtube.com/watch?v</a:t>
            </a:r>
            <a:r>
              <a:rPr lang="en-US">
                <a:hlinkClick r:id="rId2"/>
              </a:rPr>
              <a:t>=PhRmC6QbL6c</a:t>
            </a:r>
            <a:endParaRPr lang="en-US" dirty="0"/>
          </a:p>
          <a:p>
            <a:r>
              <a:rPr lang="en-US" dirty="0"/>
              <a:t>What does </a:t>
            </a:r>
            <a:r>
              <a:rPr lang="en-US" dirty="0" err="1"/>
              <a:t>Huawei</a:t>
            </a:r>
            <a:r>
              <a:rPr lang="en-US" dirty="0"/>
              <a:t> do? Where does it do business?</a:t>
            </a:r>
          </a:p>
          <a:p>
            <a:r>
              <a:rPr lang="en-US" dirty="0"/>
              <a:t>Who is investigating </a:t>
            </a:r>
            <a:r>
              <a:rPr lang="en-US" dirty="0" err="1"/>
              <a:t>Huawei</a:t>
            </a:r>
            <a:r>
              <a:rPr lang="en-US" dirty="0"/>
              <a:t>?</a:t>
            </a:r>
          </a:p>
          <a:p>
            <a:r>
              <a:rPr lang="en-US" dirty="0"/>
              <a:t>What is industrial espionage?  How has </a:t>
            </a:r>
            <a:r>
              <a:rPr lang="en-US" dirty="0" err="1"/>
              <a:t>Huawei</a:t>
            </a:r>
            <a:r>
              <a:rPr lang="en-US" dirty="0"/>
              <a:t> been involved in industrial espionage?</a:t>
            </a:r>
          </a:p>
          <a:p>
            <a:r>
              <a:rPr lang="en-US" dirty="0"/>
              <a:t>What is the threat </a:t>
            </a:r>
            <a:r>
              <a:rPr lang="en-US" dirty="0" err="1"/>
              <a:t>Huawei</a:t>
            </a:r>
            <a:r>
              <a:rPr lang="en-US" dirty="0"/>
              <a:t> poses to American national interests?</a:t>
            </a:r>
          </a:p>
          <a:p>
            <a:r>
              <a:rPr lang="en-US" dirty="0"/>
              <a:t>What is the Chinese military’s role in </a:t>
            </a:r>
            <a:r>
              <a:rPr lang="en-US" dirty="0" err="1"/>
              <a:t>Huawei</a:t>
            </a:r>
            <a:r>
              <a:rPr lang="en-US" dirty="0"/>
              <a:t>?  What is considered Maoist strategy?</a:t>
            </a:r>
          </a:p>
          <a:p>
            <a:r>
              <a:rPr lang="en-US" dirty="0"/>
              <a:t>How is the Chinese government involved in </a:t>
            </a:r>
            <a:r>
              <a:rPr lang="en-US" dirty="0" err="1"/>
              <a:t>Huawei</a:t>
            </a:r>
            <a:r>
              <a:rPr lang="en-US" dirty="0"/>
              <a:t>?</a:t>
            </a:r>
          </a:p>
          <a:p>
            <a:r>
              <a:rPr lang="en-US" dirty="0"/>
              <a:t>Why has the US telecommunications industry lagged behind when it comes to 4G technology?</a:t>
            </a:r>
          </a:p>
          <a:p>
            <a:r>
              <a:rPr lang="en-US" dirty="0"/>
              <a:t>Is </a:t>
            </a:r>
            <a:r>
              <a:rPr lang="en-US" dirty="0" err="1"/>
              <a:t>Huawei</a:t>
            </a:r>
            <a:r>
              <a:rPr lang="en-US" dirty="0"/>
              <a:t> “an open book”? Explain your answer.</a:t>
            </a:r>
          </a:p>
          <a:p>
            <a:r>
              <a:rPr lang="en-US" dirty="0"/>
              <a:t>How does the case of Huawei demonstrate the advantages and disadvantages of government-supported businesses?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</TotalTime>
  <Words>110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Franklin Gothic Book</vt:lpstr>
      <vt:lpstr>Perpetua</vt:lpstr>
      <vt:lpstr>Wingdings 2</vt:lpstr>
      <vt:lpstr>Equity</vt:lpstr>
      <vt:lpstr>Huawei</vt:lpstr>
    </vt:vector>
  </TitlesOfParts>
  <Company>Barry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Huawei</dc:title>
  <dc:creator>tempadmin</dc:creator>
  <cp:lastModifiedBy>Castater, Nichole M</cp:lastModifiedBy>
  <cp:revision>7</cp:revision>
  <cp:lastPrinted>2018-02-09T13:59:17Z</cp:lastPrinted>
  <dcterms:created xsi:type="dcterms:W3CDTF">2012-10-08T17:15:56Z</dcterms:created>
  <dcterms:modified xsi:type="dcterms:W3CDTF">2018-02-09T13:59:23Z</dcterms:modified>
</cp:coreProperties>
</file>